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>
        <p:scale>
          <a:sx n="62" d="100"/>
          <a:sy n="62" d="100"/>
        </p:scale>
        <p:origin x="10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05A36-340C-4130-9F52-7FB5B8B49588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33F22-C52F-48B9-AB55-035EE6C03A2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3723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096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6429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34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470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700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605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249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975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84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0295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68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8C93-AF18-4534-BEE9-6C03E7EC9DBD}" type="datetimeFigureOut">
              <a:rPr lang="es-AR" smtClean="0"/>
              <a:t>21/3/2022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E686-B7F4-4513-9008-B62F42277AE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3113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/>
          <p:cNvGrpSpPr/>
          <p:nvPr/>
        </p:nvGrpSpPr>
        <p:grpSpPr>
          <a:xfrm>
            <a:off x="-13063" y="-406138"/>
            <a:ext cx="12226833" cy="7618020"/>
            <a:chOff x="-13063" y="-406138"/>
            <a:chExt cx="12226833" cy="7618020"/>
          </a:xfrm>
        </p:grpSpPr>
        <p:sp>
          <p:nvSpPr>
            <p:cNvPr id="4" name="Rectángulo 3"/>
            <p:cNvSpPr/>
            <p:nvPr/>
          </p:nvSpPr>
          <p:spPr>
            <a:xfrm>
              <a:off x="209005" y="156754"/>
              <a:ext cx="11782697" cy="6492240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209003" y="156754"/>
              <a:ext cx="5889600" cy="6492240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209003" y="4924696"/>
              <a:ext cx="5889600" cy="1724297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209003" y="3200398"/>
              <a:ext cx="5889600" cy="1724297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209003" y="156753"/>
              <a:ext cx="5889600" cy="3043645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209003" y="156752"/>
              <a:ext cx="2944800" cy="3043645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6100352" y="156752"/>
              <a:ext cx="2944800" cy="1724299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6098603" y="1881053"/>
              <a:ext cx="2944800" cy="3037113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6098602" y="4918166"/>
              <a:ext cx="5893099" cy="1730827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9051716" y="153485"/>
              <a:ext cx="2936486" cy="2432961"/>
            </a:xfrm>
            <a:prstGeom prst="rect">
              <a:avLst/>
            </a:prstGeom>
            <a:noFill/>
            <a:ln w="28575">
              <a:solidFill>
                <a:srgbClr val="0091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205501" y="243932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Competencia a trabajar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3213461" y="243931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Destinatarios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6160010" y="253528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Título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9133962" y="253528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Slogan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6204415" y="2008607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Objetivos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9122855" y="2698463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Recursos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6204415" y="5091438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Evidencia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314814" y="5046807"/>
              <a:ext cx="41657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Paso a paso el desarrollo de la innovación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288456" y="3322510"/>
              <a:ext cx="2785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009181"/>
                  </a:solidFill>
                  <a:latin typeface="Montserrat" panose="020B0604020202020204" charset="0"/>
                </a:rPr>
                <a:t>Consigna / Idea general</a:t>
              </a:r>
              <a:endParaRPr lang="es-AR" sz="1400" b="1" dirty="0">
                <a:solidFill>
                  <a:srgbClr val="009181"/>
                </a:solidFill>
                <a:latin typeface="Montserrat" panose="020B0604020202020204" charset="0"/>
              </a:endParaRP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201998" y="551708"/>
              <a:ext cx="278589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¿Qué competencias buscas trabajar a partir de la innovación PERMA?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4" name="CuadroTexto 33"/>
            <p:cNvSpPr txBox="1"/>
            <p:nvPr/>
          </p:nvSpPr>
          <p:spPr>
            <a:xfrm>
              <a:off x="3153803" y="551707"/>
              <a:ext cx="27858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¿Quiénes son los destinatarios de la propuesta? ¿En qué modalidad cursan? ¿En qué año de la carrera se encuentran? ¿Qué características comparten?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288456" y="3615896"/>
              <a:ext cx="573069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¿Cuál es la propuesta que le vas a hacer a los estudiantes? Describí la idea general del proyecto. Debe ser coherente con el objetivo y la competencia a desarrollar.  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6204415" y="2285604"/>
              <a:ext cx="27858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Describí lo que te propones con la innovación PERMA en dos metas simples y precisas. 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9118509" y="3006240"/>
              <a:ext cx="278589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¿Qué recursos materiales son necesarios para llevarla a cabo?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9118509" y="532621"/>
              <a:ext cx="2605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Describí en una frase corta, impactante y fácil de recordar tu innovación PERMA. 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6102105" y="5353497"/>
              <a:ext cx="573803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Desarrollá</a:t>
              </a:r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 los indicadores que utilizarás para medir la implementación. 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sp>
          <p:nvSpPr>
            <p:cNvPr id="40" name="CuadroTexto 39"/>
            <p:cNvSpPr txBox="1"/>
            <p:nvPr/>
          </p:nvSpPr>
          <p:spPr>
            <a:xfrm>
              <a:off x="314814" y="5375017"/>
              <a:ext cx="57380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B0604020202020204" charset="0"/>
                </a:rPr>
                <a:t>Describí, en no más de 10 pasos, todos los aspectos a considerar en la implementación de la innovación.  </a:t>
              </a:r>
              <a:endParaRPr lang="es-A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20B0604020202020204" charset="0"/>
              </a:endParaRPr>
            </a:p>
          </p:txBody>
        </p:sp>
        <p:pic>
          <p:nvPicPr>
            <p:cNvPr id="23" name="Google Shape;137;p4"/>
            <p:cNvPicPr preferRelativeResize="0"/>
            <p:nvPr/>
          </p:nvPicPr>
          <p:blipFill rotWithShape="1">
            <a:blip r:embed="rId2">
              <a:alphaModFix/>
            </a:blip>
            <a:srcRect t="37426" r="16725" b="17992"/>
            <a:stretch/>
          </p:blipFill>
          <p:spPr>
            <a:xfrm rot="5400000">
              <a:off x="-203068" y="6107478"/>
              <a:ext cx="1294409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137;p4"/>
            <p:cNvPicPr preferRelativeResize="0"/>
            <p:nvPr/>
          </p:nvPicPr>
          <p:blipFill rotWithShape="1">
            <a:blip r:embed="rId2">
              <a:alphaModFix/>
            </a:blip>
            <a:srcRect t="37426" r="16725" b="17992"/>
            <a:stretch/>
          </p:blipFill>
          <p:spPr>
            <a:xfrm rot="16200000">
              <a:off x="10769731" y="-242258"/>
              <a:ext cx="1607919" cy="1280159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853300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169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Mora, Guillermina</dc:creator>
  <cp:lastModifiedBy>Mora, Guillermina</cp:lastModifiedBy>
  <cp:revision>7</cp:revision>
  <dcterms:created xsi:type="dcterms:W3CDTF">2022-03-21T15:40:50Z</dcterms:created>
  <dcterms:modified xsi:type="dcterms:W3CDTF">2022-03-21T16:40:15Z</dcterms:modified>
</cp:coreProperties>
</file>